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9.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1.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76"/>
  </p:notesMasterIdLst>
  <p:handoutMasterIdLst>
    <p:handoutMasterId r:id="rId77"/>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686" r:id="rId73"/>
    <p:sldId id="2076136687" r:id="rId74"/>
    <p:sldId id="4367"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3" id="{EC4ECAD4-594A-47A1-B8C9-78F7D8EC430C}">
          <p14:sldIdLst>
            <p14:sldId id="2076136685"/>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9" autoAdjust="0"/>
    <p:restoredTop sz="87273" autoAdjust="0"/>
  </p:normalViewPr>
  <p:slideViewPr>
    <p:cSldViewPr snapToGrid="0">
      <p:cViewPr varScale="1">
        <p:scale>
          <a:sx n="100" d="100"/>
          <a:sy n="100" d="100"/>
        </p:scale>
        <p:origin x="72"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44.xml"/><Relationship Id="rId82"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7.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7.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1/6/2020 1:41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1/6/2020 1:40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1/8/2020 9:29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1/6/2020 1:58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1/6/2020 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1/6/2020 2:05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224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1/6/2020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slideLayout" Target="../slideLayouts/slideLayout210.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5" Type="http://schemas.openxmlformats.org/officeDocument/2006/relationships/image" Target="../media/image1.emf"/><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24" Type="http://schemas.openxmlformats.org/officeDocument/2006/relationships/theme" Target="../theme/theme1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23" Type="http://schemas.openxmlformats.org/officeDocument/2006/relationships/slideLayout" Target="../slideLayouts/slideLayout212.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 Id="rId22" Type="http://schemas.openxmlformats.org/officeDocument/2006/relationships/slideLayout" Target="../slideLayouts/slideLayout21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theme" Target="../theme/theme1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theme" Target="../theme/theme12.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theme" Target="../theme/theme8.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slideLayout" Target="../slideLayouts/slideLayout177.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46" Type="http://schemas.openxmlformats.org/officeDocument/2006/relationships/image" Target="../media/image6.emf"/><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theme" Target="../theme/theme9.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0" r:id="rId36"/>
    <p:sldLayoutId id="2147484991" r:id="rId37"/>
    <p:sldLayoutId id="2147484992" r:id="rId38"/>
    <p:sldLayoutId id="2147484993" r:id="rId39"/>
    <p:sldLayoutId id="2147484994" r:id="rId40"/>
    <p:sldLayoutId id="2147484995" r:id="rId41"/>
    <p:sldLayoutId id="2147484996" r:id="rId42"/>
    <p:sldLayoutId id="2147484997" r:id="rId43"/>
    <p:sldLayoutId id="2147484998" r:id="rId4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1/6/2020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6.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6.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6.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70.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hyperlink" Target="http://aka.ms/bobwardms" TargetMode="External"/><Relationship Id="rId7" Type="http://schemas.openxmlformats.org/officeDocument/2006/relationships/diagramLayout" Target="../diagrams/layout7.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Data" Target="../diagrams/data7.xml"/><Relationship Id="rId5" Type="http://schemas.openxmlformats.org/officeDocument/2006/relationships/hyperlink" Target="http://aka.ms/sqllinuxbook" TargetMode="External"/><Relationship Id="rId10" Type="http://schemas.microsoft.com/office/2007/relationships/diagramDrawing" Target="../diagrams/drawing7.xml"/><Relationship Id="rId4" Type="http://schemas.openxmlformats.org/officeDocument/2006/relationships/hyperlink" Target="http://aka.ms/bobsqldemos" TargetMode="External"/><Relationship Id="rId9" Type="http://schemas.openxmlformats.org/officeDocument/2006/relationships/diagramColors" Target="../diagrams/colors7.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03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11868</TotalTime>
  <Words>4209</Words>
  <Application>Microsoft Office PowerPoint</Application>
  <PresentationFormat>Widescreen</PresentationFormat>
  <Paragraphs>909</Paragraphs>
  <Slides>58</Slides>
  <Notes>25</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58</vt:i4>
      </vt:variant>
    </vt:vector>
  </HeadingPairs>
  <TitlesOfParts>
    <vt:vector size="82"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03 – Performance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Hoffman</cp:lastModifiedBy>
  <cp:revision>51</cp:revision>
  <dcterms:created xsi:type="dcterms:W3CDTF">2018-08-10T17:04:28Z</dcterms:created>
  <dcterms:modified xsi:type="dcterms:W3CDTF">2020-01-08T20:02:34Z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